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3E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5846E34-4F84-4634-9D21-261CA2A9B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34E54555-3C32-43F1-8037-36282C739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E07ACBF-1CF9-4474-AEF1-F619E83E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71E6BAF-3D96-42D2-B962-EE2A5617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74FA799-FD74-4669-9AD4-37E501AC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5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0121E2C-07CF-44A1-80A5-E4325729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723C6A5B-6131-4742-B6CA-BD702BD4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420B2F6-0382-464A-AA03-1D459ED3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9416211-4AA2-4F98-87C5-87BA20A1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A993E0D-F1EB-4A8D-9B69-08A3BE4E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4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408055F8-741F-466E-87BC-707532706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2297F533-F9C6-4A54-BF91-B55A197F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D39CFF9-03B0-4B78-954C-AA6E72B8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BBF2A08-1556-44BC-8632-6A5B350D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9BAD761-DDF9-4E70-835C-85A23D03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94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3BF1016-2679-4666-BE38-9E13FA99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D21DD05-EEF8-4C06-81C4-D1BC97DA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FCFFA3E-903F-4B27-9C3C-8240319F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A64C729-3D47-4597-8088-1EF984D8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04E0AF0-225D-41AF-85AD-5A96FDEB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0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1940C6C-FA50-4147-B497-58B2F2D8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2EA6EC6-B242-4D6C-89B0-3E4B7DBF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DFDCE34-600C-4695-B1EE-EF05588F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D8D8F80-DD08-4784-A0C7-F17187F2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2D0ACDE-F928-4F29-8C0E-3F82D15A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2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9C07C8C-66D5-4609-86DE-E44015DF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0BD402B-0406-4983-ABC6-7D0082C3C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455DF043-8248-403A-B6A9-413B45A5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46282A0-2112-4B76-A3FA-96B0B6BD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D49A348-05AA-45CC-936E-E9388F01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ACD1021D-6A4B-4D9D-8D09-9BD582DD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38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F2D2E28-5FC2-4024-9902-C95456EB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6B642973-11CC-4A97-934B-CB364B5B6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5D5AEA4A-17DC-4C11-A607-6E64B853E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27FBF1E5-A235-4744-BF3D-D839E9B7F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03342DFB-BDBB-4C95-848B-F834BC88C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FC46F2E8-F320-456B-8744-6315194A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0AB44D5F-E9EA-4F89-9071-0A2E9483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35BF010E-0FFE-43B7-954F-FA21AAA9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54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BA0A198-CBF8-42FB-97A9-1B80E280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015DC58C-05D3-4642-BE95-F8052C9C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C7ABC0F0-1EC8-4780-A466-2E2839C8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EC2AA6F9-5963-4251-BC58-AE5D86DF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5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14DD02CC-7973-4BA0-9F7A-AF2B99AB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9DB27F61-0D0B-4BC1-A115-480239AE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2DB497ED-8D7C-42E7-B9F0-8E355E11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78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5CCF554-B4FB-40D9-9F72-E33BA211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BBD5289-4717-4114-885E-676DC3B4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41D93BE0-B673-4467-828F-1F884B883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FD80745B-EBB8-42FD-98A1-B741B419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149F33E-FB3D-4361-BC38-6FDCAB2E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EFE384FD-03E1-4040-BB2A-2FB65A1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44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7801E45-64B1-4447-BDF9-971BBD15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254E7127-CB5B-495C-86F3-9361B9351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4BC8B2E9-B392-45E9-9C4F-4A8F4B797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7C8A9EA-1614-4DDE-8926-306FC8AF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92478CD5-4505-481A-8B04-C8D1A64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AD94F5F9-7A1C-495F-83A0-E84C5FDD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96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FE081605-2516-4C4C-B329-2D5F5B00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02654F4E-452E-452C-8D7E-7E6D0B676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2254C56-9D3C-4C07-A6EA-D594678F6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8575-8F42-447C-97AE-3C1348BBBC2A}" type="datetimeFigureOut">
              <a:rPr lang="zh-TW" altLang="en-US" smtClean="0"/>
              <a:t>2022/5/31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C44AF9A-1480-4178-AEB6-6063733CD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6AB1C6E-7059-418D-A1E7-8CA67F2A4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BEB0-5273-40B4-975A-C4BA292758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09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148345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63CAB2-6D2B-4271-831A-01E8E8B8C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152" y="245980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社區之美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D31D104-D07E-4288-9678-573B90CAD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717" y="2762689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5100" dirty="0">
                <a:solidFill>
                  <a:srgbClr val="3366FF"/>
                </a:solidFill>
                <a:latin typeface="+mn-ea"/>
              </a:rPr>
              <a:t>   </a:t>
            </a:r>
            <a:r>
              <a:rPr lang="zh-TW" altLang="en-US" sz="1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班級</a:t>
            </a:r>
            <a:r>
              <a:rPr lang="en-US" altLang="zh-TW" sz="1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:404</a:t>
            </a:r>
          </a:p>
          <a:p>
            <a:r>
              <a:rPr lang="zh-TW" altLang="en-US" sz="1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姓名</a:t>
            </a:r>
            <a:r>
              <a:rPr lang="en-US" altLang="zh-TW" sz="1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1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徐詩甯</a:t>
            </a:r>
            <a:endParaRPr lang="en-US" altLang="zh-TW" sz="12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1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座號</a:t>
            </a:r>
            <a:r>
              <a:rPr lang="en-US" altLang="zh-TW" sz="1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:19</a:t>
            </a:r>
            <a:endParaRPr lang="zh-TW" altLang="en-US" sz="12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心形 3">
            <a:extLst>
              <a:ext uri="{FF2B5EF4-FFF2-40B4-BE49-F238E27FC236}">
                <a16:creationId xmlns="" xmlns:a16="http://schemas.microsoft.com/office/drawing/2014/main" id="{6B218D12-2F90-45A7-98AD-79FFAD96F26E}"/>
              </a:ext>
            </a:extLst>
          </p:cNvPr>
          <p:cNvSpPr/>
          <p:nvPr/>
        </p:nvSpPr>
        <p:spPr>
          <a:xfrm>
            <a:off x="8620218" y="4418451"/>
            <a:ext cx="443883" cy="402124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心形 4">
            <a:extLst>
              <a:ext uri="{FF2B5EF4-FFF2-40B4-BE49-F238E27FC236}">
                <a16:creationId xmlns="" xmlns:a16="http://schemas.microsoft.com/office/drawing/2014/main" id="{FE4407B3-62C8-4B66-9962-400CC359CCC5}"/>
              </a:ext>
            </a:extLst>
          </p:cNvPr>
          <p:cNvSpPr/>
          <p:nvPr/>
        </p:nvSpPr>
        <p:spPr>
          <a:xfrm>
            <a:off x="2450237" y="1686757"/>
            <a:ext cx="390617" cy="310719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4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93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64E79FF-0646-43AA-9C45-FFCEA76D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5" y="1914524"/>
            <a:ext cx="4210050" cy="435292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這</a:t>
            </a:r>
            <a:r>
              <a:rPr lang="zh-TW" altLang="en-US" sz="3600" dirty="0" smtClean="0"/>
              <a:t>張照片是以一棟黃色的小屋子為主，背景是蔚藍的天空，這間屋子的設計十分的不一樣，因此我就拍了這張照片。</a:t>
            </a:r>
            <a:endParaRPr lang="zh-TW" altLang="en-US" sz="3600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="" xmlns:a16="http://schemas.microsoft.com/office/drawing/2014/main" id="{59171E28-478E-4A6C-86FB-2A659845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" y="1914524"/>
            <a:ext cx="4714323" cy="4479133"/>
          </a:xfr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38BD5772-83F2-4B73-83D8-E3C1478348F6}"/>
              </a:ext>
            </a:extLst>
          </p:cNvPr>
          <p:cNvSpPr txBox="1"/>
          <p:nvPr/>
        </p:nvSpPr>
        <p:spPr>
          <a:xfrm>
            <a:off x="2857499" y="338613"/>
            <a:ext cx="6772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童話裡的小</a:t>
            </a:r>
            <a:r>
              <a:rPr lang="zh-TW" altLang="en-US" sz="6600" dirty="0"/>
              <a:t>屋子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="" xmlns:a16="http://schemas.microsoft.com/office/drawing/2014/main" id="{4446E22D-3BCC-4116-98F3-F0CF438B4167}"/>
              </a:ext>
            </a:extLst>
          </p:cNvPr>
          <p:cNvSpPr txBox="1"/>
          <p:nvPr/>
        </p:nvSpPr>
        <p:spPr>
          <a:xfrm>
            <a:off x="7277100" y="3708002"/>
            <a:ext cx="11334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0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93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71D3106-1ACE-4124-83FA-6E5A7083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4371"/>
            <a:ext cx="7660215" cy="1325563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我愛後庄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9B198DF-F84C-4B1E-A7D3-1CDCECBC1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8" y="2141537"/>
            <a:ext cx="4622947" cy="4351338"/>
          </a:xfrm>
        </p:spPr>
      </p:pic>
      <p:sp>
        <p:nvSpPr>
          <p:cNvPr id="6" name="心形 5">
            <a:extLst>
              <a:ext uri="{FF2B5EF4-FFF2-40B4-BE49-F238E27FC236}">
                <a16:creationId xmlns="" xmlns:a16="http://schemas.microsoft.com/office/drawing/2014/main" id="{59CA51AE-674F-4077-9C19-FF1E57F0CA77}"/>
              </a:ext>
            </a:extLst>
          </p:cNvPr>
          <p:cNvSpPr/>
          <p:nvPr/>
        </p:nvSpPr>
        <p:spPr>
          <a:xfrm>
            <a:off x="7522464" y="501545"/>
            <a:ext cx="852256" cy="772357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B6AA97E-D836-4875-A2B0-BC45101FE4BE}"/>
              </a:ext>
            </a:extLst>
          </p:cNvPr>
          <p:cNvSpPr txBox="1"/>
          <p:nvPr/>
        </p:nvSpPr>
        <p:spPr>
          <a:xfrm>
            <a:off x="6760464" y="1513819"/>
            <a:ext cx="4029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這</a:t>
            </a:r>
            <a:r>
              <a:rPr lang="zh-TW" altLang="en-US" sz="3600" dirty="0" smtClean="0"/>
              <a:t>張照片的主角是一個愛心形狀的牌子背景也一樣是蔚藍的天空，它有一個特色，就是它不是在巷子裡，而是在大馬路的旁邊，所以路過那裡的人都可以看到。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4305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93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" y="1874393"/>
            <a:ext cx="4351338" cy="4351338"/>
          </a:xfrm>
        </p:spPr>
      </p:pic>
      <p:sp>
        <p:nvSpPr>
          <p:cNvPr id="7" name="文字方塊 6"/>
          <p:cNvSpPr txBox="1"/>
          <p:nvPr/>
        </p:nvSpPr>
        <p:spPr>
          <a:xfrm>
            <a:off x="4486656" y="341376"/>
            <a:ext cx="360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永遠的廟</a:t>
            </a:r>
            <a:endParaRPr lang="zh-TW" altLang="en-US" sz="6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76672" y="1844212"/>
            <a:ext cx="6412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這張照片是以廟為重點，如果你仔細看，你就會發現廟裡面有一個人。背景是一棵大樹，雖然它已經待在那裏很久了，但是還是會有人去那裡。正因為有一個人去拜拜，所以我就抓準時機，按下拍攝鍵，把當時的場景拍下來了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62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93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E02EFAC-E134-4FEC-BA8A-D6B1AC546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透過這三張照片，我發現我們的社區有許多的特色，一路上我發現了許多地方很美，經過我精心挑選，最終選出了這三張照片。</a:t>
            </a:r>
            <a:r>
              <a:rPr lang="en-US" altLang="zh-TW" sz="4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n-US" altLang="zh-TW" sz="4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462" r="92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28" y="3243072"/>
            <a:ext cx="5553456" cy="27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228</Words>
  <Application>Microsoft Office PowerPoint</Application>
  <PresentationFormat>自訂</PresentationFormat>
  <Paragraphs>11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社區之美(後庄)</vt:lpstr>
      <vt:lpstr>這張照片是以一棟黃色的小屋子為主，背景是蔚藍的天空，這間屋子的設計十分的不一樣，因此我就拍了這張照片。</vt:lpstr>
      <vt:lpstr>我愛後庄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社區之美(後庄)</dc:title>
  <dc:creator>user</dc:creator>
  <cp:lastModifiedBy>USER</cp:lastModifiedBy>
  <cp:revision>21</cp:revision>
  <dcterms:created xsi:type="dcterms:W3CDTF">2022-05-03T02:34:56Z</dcterms:created>
  <dcterms:modified xsi:type="dcterms:W3CDTF">2022-05-31T02:45:58Z</dcterms:modified>
</cp:coreProperties>
</file>